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30.png" ContentType="image/png"/>
  <Override PartName="/ppt/media/image42.png" ContentType="image/png"/>
  <Override PartName="/ppt/media/image54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0EAEB8-EE28-4BF1-AA04-D7ACBAE984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D7DBC2-D677-47EE-ADF8-6FD536B88A5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3BB9A5-231A-451B-82D6-5E529DF67C2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38A001-22E2-4290-A5F3-E3DBC31DE32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DA4289-622C-4370-91F7-E588F14D9B4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CCD892-451E-4D1E-9540-0D0C79A964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26FF5A-444B-4DEC-AFB3-27CBC314C0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94EABB-D4AD-494B-9F70-5DEEB90310E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0BACE7-C1F5-4089-808C-203F0C6FF1D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4F8756-3EE6-4E11-8B47-1B98C02D69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0BC6FC-39DB-4554-9BC1-FFB240AC1F3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149995-F10A-41D0-AA85-34E804EDF9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3C57760-3B92-4188-8E31-1A184E7E28B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86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87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89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2024-08-28T10:10:27Z</dcterms:modified>
  <cp:revision>78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